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handoutMasterIdLst>
    <p:handoutMasterId r:id="rId25"/>
  </p:handoutMasterIdLst>
  <p:sldIdLst>
    <p:sldId id="430" r:id="rId2"/>
    <p:sldId id="431" r:id="rId3"/>
    <p:sldId id="432" r:id="rId4"/>
    <p:sldId id="433" r:id="rId5"/>
    <p:sldId id="434" r:id="rId6"/>
    <p:sldId id="435" r:id="rId7"/>
    <p:sldId id="436" r:id="rId8"/>
    <p:sldId id="437" r:id="rId9"/>
    <p:sldId id="438" r:id="rId10"/>
    <p:sldId id="439" r:id="rId11"/>
    <p:sldId id="440" r:id="rId12"/>
    <p:sldId id="441" r:id="rId13"/>
    <p:sldId id="442" r:id="rId14"/>
    <p:sldId id="443" r:id="rId15"/>
    <p:sldId id="444" r:id="rId16"/>
    <p:sldId id="445" r:id="rId17"/>
    <p:sldId id="446" r:id="rId18"/>
    <p:sldId id="447" r:id="rId19"/>
    <p:sldId id="448" r:id="rId20"/>
    <p:sldId id="449" r:id="rId21"/>
    <p:sldId id="450" r:id="rId22"/>
    <p:sldId id="451" r:id="rId23"/>
    <p:sldId id="452" r:id="rId2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280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DA949D87-8DD7-2F04-FD39-22761D1EF8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583A0F5-4554-C871-A9E0-1F66415CA6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7185E-8BBC-4DDC-A734-C9F0CC3A04C4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829BE15-114C-5510-EAB4-3A90FE540F1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5F71500-F859-F9D7-237E-BED749868A7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D5B5B-AADC-492D-AE5C-F7918CE971C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7537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A578D3-0A40-677A-DEBC-1DAFCED5C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7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08228E6-1CB2-B9EF-D2F4-B1A09E6B54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2</a:t>
            </a:r>
          </a:p>
        </p:txBody>
      </p:sp>
    </p:spTree>
    <p:extLst>
      <p:ext uri="{BB962C8B-B14F-4D97-AF65-F5344CB8AC3E}">
        <p14:creationId xmlns:p14="http://schemas.microsoft.com/office/powerpoint/2010/main" val="1778548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5A9AA1-0579-AC31-A458-F01EC1E5A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FAB0D15C-7BD8-1630-AA32-121A50D8B4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299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792C147-5DB2-5DC1-9013-7CF89E25C46C}"/>
              </a:ext>
            </a:extLst>
          </p:cNvPr>
          <p:cNvSpPr/>
          <p:nvPr/>
        </p:nvSpPr>
        <p:spPr>
          <a:xfrm>
            <a:off x="2964330" y="363486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5851"/>
              <a:gd name="adj5" fmla="val 322214"/>
              <a:gd name="adj6" fmla="val 45640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E33E6D16-747C-0CAF-58E5-735D64283B34}"/>
              </a:ext>
            </a:extLst>
          </p:cNvPr>
          <p:cNvSpPr/>
          <p:nvPr/>
        </p:nvSpPr>
        <p:spPr>
          <a:xfrm>
            <a:off x="7828612" y="109174"/>
            <a:ext cx="957734" cy="612648"/>
          </a:xfrm>
          <a:prstGeom prst="wedgeEllipseCallout">
            <a:avLst>
              <a:gd name="adj1" fmla="val -110984"/>
              <a:gd name="adj2" fmla="val 22985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2440860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C01F66-1CE5-2E89-FDBD-FD025E326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 con confianza media">
            <a:extLst>
              <a:ext uri="{FF2B5EF4-FFF2-40B4-BE49-F238E27FC236}">
                <a16:creationId xmlns:a16="http://schemas.microsoft.com/office/drawing/2014/main" id="{4C1B0448-A242-7D94-6777-E7BA51D0E0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2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2E2AB01-A163-48E3-B065-30322B20548E}"/>
              </a:ext>
            </a:extLst>
          </p:cNvPr>
          <p:cNvSpPr/>
          <p:nvPr/>
        </p:nvSpPr>
        <p:spPr>
          <a:xfrm>
            <a:off x="448787" y="1209600"/>
            <a:ext cx="1398493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55851"/>
              <a:gd name="adj5" fmla="val 670094"/>
              <a:gd name="adj6" fmla="val 26603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477677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F4B623-C166-E80B-0652-77CA116EB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43D3EDD1-EA8A-90B0-16D7-DB2E1751B8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2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0983C9C-1051-9854-61B9-3271205AB57A}"/>
              </a:ext>
            </a:extLst>
          </p:cNvPr>
          <p:cNvSpPr/>
          <p:nvPr/>
        </p:nvSpPr>
        <p:spPr>
          <a:xfrm>
            <a:off x="424341" y="1277499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43543"/>
              <a:gd name="adj5" fmla="val 347089"/>
              <a:gd name="adj6" fmla="val 28417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 </a:t>
            </a:r>
          </a:p>
        </p:txBody>
      </p:sp>
    </p:spTree>
    <p:extLst>
      <p:ext uri="{BB962C8B-B14F-4D97-AF65-F5344CB8AC3E}">
        <p14:creationId xmlns:p14="http://schemas.microsoft.com/office/powerpoint/2010/main" val="1786626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B170DB-A697-FFA3-6926-ECF3A33C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AAEA3640-EF14-2801-7210-B22F785FA1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4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267C0482-6784-FCAE-A973-3710E4DFD74F}"/>
              </a:ext>
            </a:extLst>
          </p:cNvPr>
          <p:cNvSpPr/>
          <p:nvPr/>
        </p:nvSpPr>
        <p:spPr>
          <a:xfrm>
            <a:off x="1139896" y="1177200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5851"/>
              <a:gd name="adj5" fmla="val 567001"/>
              <a:gd name="adj6" fmla="val 41859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448B3214-2843-512D-2D29-DA6BAC54BC29}"/>
              </a:ext>
            </a:extLst>
          </p:cNvPr>
          <p:cNvSpPr/>
          <p:nvPr/>
        </p:nvSpPr>
        <p:spPr>
          <a:xfrm>
            <a:off x="8413074" y="830997"/>
            <a:ext cx="957734" cy="612648"/>
          </a:xfrm>
          <a:prstGeom prst="wedgeEllipseCallout">
            <a:avLst>
              <a:gd name="adj1" fmla="val -270437"/>
              <a:gd name="adj2" fmla="val 717623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D3</a:t>
            </a:r>
          </a:p>
        </p:txBody>
      </p:sp>
    </p:spTree>
    <p:extLst>
      <p:ext uri="{BB962C8B-B14F-4D97-AF65-F5344CB8AC3E}">
        <p14:creationId xmlns:p14="http://schemas.microsoft.com/office/powerpoint/2010/main" val="2595946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E1390E-DB76-7DEE-B004-92DE247FC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BEF5DC59-222D-D282-AD94-FD6060FCC9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6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8F3461D-1A06-B064-87F4-DCB1FCFCA589}"/>
              </a:ext>
            </a:extLst>
          </p:cNvPr>
          <p:cNvSpPr/>
          <p:nvPr/>
        </p:nvSpPr>
        <p:spPr>
          <a:xfrm>
            <a:off x="1196715" y="1285326"/>
            <a:ext cx="807360" cy="344244"/>
          </a:xfrm>
          <a:prstGeom prst="accentCallout2">
            <a:avLst>
              <a:gd name="adj1" fmla="val 58013"/>
              <a:gd name="adj2" fmla="val 105661"/>
              <a:gd name="adj3" fmla="val 60788"/>
              <a:gd name="adj4" fmla="val 159135"/>
              <a:gd name="adj5" fmla="val 338399"/>
              <a:gd name="adj6" fmla="val 34483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676084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10356C-172D-4C18-AFDE-A3A15FF9A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EC8CC1D1-CEE8-76A3-62FC-B468B688B6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5427"/>
          <a:stretch/>
        </p:blipFill>
        <p:spPr>
          <a:xfrm>
            <a:off x="2239744" y="286650"/>
            <a:ext cx="9732297" cy="628469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93240C93-0AE9-5F8A-33A9-7B2F63B2E489}"/>
              </a:ext>
            </a:extLst>
          </p:cNvPr>
          <p:cNvSpPr/>
          <p:nvPr/>
        </p:nvSpPr>
        <p:spPr>
          <a:xfrm>
            <a:off x="6830121" y="1012439"/>
            <a:ext cx="807360" cy="344244"/>
          </a:xfrm>
          <a:prstGeom prst="accentCallout2">
            <a:avLst>
              <a:gd name="adj1" fmla="val 45476"/>
              <a:gd name="adj2" fmla="val -6297"/>
              <a:gd name="adj3" fmla="val 45089"/>
              <a:gd name="adj4" fmla="val -37987"/>
              <a:gd name="adj5" fmla="val 411137"/>
              <a:gd name="adj6" fmla="val -30248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0793409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879079-4B40-3AA9-0061-7DFF3C8E3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A520829C-A6B5-D002-B1B2-EDD28C5E06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4" b="5427"/>
          <a:stretch/>
        </p:blipFill>
        <p:spPr>
          <a:xfrm>
            <a:off x="2239200" y="288000"/>
            <a:ext cx="9733691" cy="6285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65EDA74-5108-E0B6-4C48-0A22CACCA349}"/>
              </a:ext>
            </a:extLst>
          </p:cNvPr>
          <p:cNvSpPr/>
          <p:nvPr/>
        </p:nvSpPr>
        <p:spPr>
          <a:xfrm>
            <a:off x="6820694" y="1078427"/>
            <a:ext cx="807360" cy="344244"/>
          </a:xfrm>
          <a:prstGeom prst="accentCallout2">
            <a:avLst>
              <a:gd name="adj1" fmla="val 45476"/>
              <a:gd name="adj2" fmla="val -6297"/>
              <a:gd name="adj3" fmla="val 45089"/>
              <a:gd name="adj4" fmla="val -37987"/>
              <a:gd name="adj5" fmla="val 378276"/>
              <a:gd name="adj6" fmla="val -27679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618694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3CB194-F53A-C6F2-449F-8E3932A4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D87A873D-890B-67EA-3B1A-017A9DC7D7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4" b="6124"/>
          <a:stretch/>
        </p:blipFill>
        <p:spPr>
          <a:xfrm>
            <a:off x="2407585" y="286200"/>
            <a:ext cx="9652434" cy="6285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B2D2126-5641-9FCE-04CC-B495C224D14D}"/>
              </a:ext>
            </a:extLst>
          </p:cNvPr>
          <p:cNvSpPr/>
          <p:nvPr/>
        </p:nvSpPr>
        <p:spPr>
          <a:xfrm>
            <a:off x="6943243" y="830997"/>
            <a:ext cx="807360" cy="344244"/>
          </a:xfrm>
          <a:prstGeom prst="accentCallout2">
            <a:avLst>
              <a:gd name="adj1" fmla="val 45476"/>
              <a:gd name="adj2" fmla="val -6297"/>
              <a:gd name="adj3" fmla="val 45089"/>
              <a:gd name="adj4" fmla="val -37987"/>
              <a:gd name="adj5" fmla="val 356369"/>
              <a:gd name="adj6" fmla="val -25577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1E45D228-EB83-E9CE-209B-1D59D7B7D0E1}"/>
              </a:ext>
            </a:extLst>
          </p:cNvPr>
          <p:cNvSpPr/>
          <p:nvPr/>
        </p:nvSpPr>
        <p:spPr>
          <a:xfrm>
            <a:off x="9193029" y="1375631"/>
            <a:ext cx="957734" cy="612648"/>
          </a:xfrm>
          <a:prstGeom prst="wedgeEllipseCallout">
            <a:avLst>
              <a:gd name="adj1" fmla="val -120826"/>
              <a:gd name="adj2" fmla="val 739164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D8</a:t>
            </a:r>
          </a:p>
        </p:txBody>
      </p:sp>
    </p:spTree>
    <p:extLst>
      <p:ext uri="{BB962C8B-B14F-4D97-AF65-F5344CB8AC3E}">
        <p14:creationId xmlns:p14="http://schemas.microsoft.com/office/powerpoint/2010/main" val="2465698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28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Arrastrar y acomodar los bloques como se muestra en la imagen, que se encuentran en la sección de control y movimiento, seleccionar los números correspondientes. </a:t>
            </a:r>
          </a:p>
          <a:p>
            <a:endParaRPr lang="es-MX" dirty="0"/>
          </a:p>
        </p:txBody>
      </p:sp>
      <p:pic>
        <p:nvPicPr>
          <p:cNvPr id="4" name="Imagen 3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C5358799-3EC0-4847-D0CA-DE497E110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501" y="2328038"/>
            <a:ext cx="5530997" cy="336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57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362096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405225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22063925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Una vez posicionado el eje del servomotor en cero grados (0°), desprender el brazo del servomotor</a:t>
            </a:r>
          </a:p>
          <a:p>
            <a:endParaRPr lang="es-MX" dirty="0"/>
          </a:p>
        </p:txBody>
      </p:sp>
      <p:pic>
        <p:nvPicPr>
          <p:cNvPr id="5" name="Imagen 4" descr="Forma&#10;&#10;Descripción generada automáticamente">
            <a:extLst>
              <a:ext uri="{FF2B5EF4-FFF2-40B4-BE49-F238E27FC236}">
                <a16:creationId xmlns:a16="http://schemas.microsoft.com/office/drawing/2014/main" id="{EA7C1A5C-C5F8-F4F8-9BCF-7B2B2DC6F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1671" y="2158780"/>
            <a:ext cx="2755107" cy="362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386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Conectar el brazo del servomotor como se muestra en la imagen.</a:t>
            </a:r>
          </a:p>
          <a:p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D9E4908-D690-8AB8-9F2D-15D38D9861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909" y="2414451"/>
            <a:ext cx="4288182" cy="273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28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64283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40833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Posicionar el eje del servomotor en la configuración dos.</a:t>
            </a: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DC3260E-C863-537C-8D8A-30272EF05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561" y="2059769"/>
            <a:ext cx="4288182" cy="273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632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753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97235E-A85F-C33A-308C-D8657214F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BAE4E002-2E30-6B1C-EA36-0689FC766D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967" y="1065228"/>
            <a:ext cx="7358065" cy="52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98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DFA0ED-8AF2-060E-7A4D-0A192E76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03175437-9727-4521-DEDA-11F377A27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77" b="7015"/>
          <a:stretch/>
        </p:blipFill>
        <p:spPr>
          <a:xfrm>
            <a:off x="1913822" y="830996"/>
            <a:ext cx="8814557" cy="562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29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D09537-E13C-A25D-F907-FEB377957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sp>
        <p:nvSpPr>
          <p:cNvPr id="3" name="Globo: línea doblada con barra de énfasis 2">
            <a:extLst>
              <a:ext uri="{FF2B5EF4-FFF2-40B4-BE49-F238E27FC236}">
                <a16:creationId xmlns:a16="http://schemas.microsoft.com/office/drawing/2014/main" id="{CBB3281C-071D-4C32-6D4F-653FB2534D07}"/>
              </a:ext>
            </a:extLst>
          </p:cNvPr>
          <p:cNvSpPr/>
          <p:nvPr/>
        </p:nvSpPr>
        <p:spPr>
          <a:xfrm>
            <a:off x="3110737" y="65887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426865"/>
              <a:gd name="adj6" fmla="val 45782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  <p:pic>
        <p:nvPicPr>
          <p:cNvPr id="4" name="Imagen 3" descr="Calendario&#10;&#10;Descripción generada automáticamente">
            <a:extLst>
              <a:ext uri="{FF2B5EF4-FFF2-40B4-BE49-F238E27FC236}">
                <a16:creationId xmlns:a16="http://schemas.microsoft.com/office/drawing/2014/main" id="{43274BA6-1436-7471-50DA-F983CC56B4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879"/>
          <a:stretch/>
        </p:blipFill>
        <p:spPr>
          <a:xfrm>
            <a:off x="2004075" y="2134378"/>
            <a:ext cx="8739323" cy="371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09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3A5110-E17E-666F-BA7D-DDD5B1CD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3C61C63D-AC27-9A4A-748D-F2C7F4CA44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3050" y="1177256"/>
            <a:ext cx="9905900" cy="4657743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A3D1308-A27F-B284-4DF4-E2C4EC421EB3}"/>
              </a:ext>
            </a:extLst>
          </p:cNvPr>
          <p:cNvSpPr/>
          <p:nvPr/>
        </p:nvSpPr>
        <p:spPr>
          <a:xfrm>
            <a:off x="2964330" y="363486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5851"/>
              <a:gd name="adj5" fmla="val 261969"/>
              <a:gd name="adj6" fmla="val 42254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E85E02E6-0EF3-5B66-D776-01FEB9C83169}"/>
              </a:ext>
            </a:extLst>
          </p:cNvPr>
          <p:cNvSpPr/>
          <p:nvPr/>
        </p:nvSpPr>
        <p:spPr>
          <a:xfrm>
            <a:off x="8156362" y="363486"/>
            <a:ext cx="957734" cy="612648"/>
          </a:xfrm>
          <a:prstGeom prst="wedgeEllipseCallout">
            <a:avLst>
              <a:gd name="adj1" fmla="val -103110"/>
              <a:gd name="adj2" fmla="val 19446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33246912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Naranj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Words>320</Words>
  <Application>Microsoft Office PowerPoint</Application>
  <PresentationFormat>Panorámica</PresentationFormat>
  <Paragraphs>60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7" baseType="lpstr">
      <vt:lpstr>Arial</vt:lpstr>
      <vt:lpstr>Calibri</vt:lpstr>
      <vt:lpstr>Trebuchet MS</vt:lpstr>
      <vt:lpstr>Tema de Office</vt:lpstr>
      <vt:lpstr>PRÁCTICA 7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124</cp:revision>
  <dcterms:created xsi:type="dcterms:W3CDTF">2017-08-15T18:33:09Z</dcterms:created>
  <dcterms:modified xsi:type="dcterms:W3CDTF">2022-08-23T22:01:59Z</dcterms:modified>
</cp:coreProperties>
</file>